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15"/>
  </p:notesMasterIdLst>
  <p:handoutMasterIdLst>
    <p:handoutMasterId r:id="rId16"/>
  </p:handoutMasterIdLst>
  <p:sldIdLst>
    <p:sldId id="278" r:id="rId5"/>
    <p:sldId id="279" r:id="rId6"/>
    <p:sldId id="280" r:id="rId7"/>
    <p:sldId id="281" r:id="rId8"/>
    <p:sldId id="284" r:id="rId9"/>
    <p:sldId id="294" r:id="rId10"/>
    <p:sldId id="292" r:id="rId11"/>
    <p:sldId id="295" r:id="rId12"/>
    <p:sldId id="291" r:id="rId13"/>
    <p:sldId id="293" r:id="rId14"/>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A37D80-6434-44D0-A028-1B22A696006F}">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09" autoAdjust="0"/>
  </p:normalViewPr>
  <p:slideViewPr>
    <p:cSldViewPr snapToGrid="0" snapToObjects="1">
      <p:cViewPr varScale="1">
        <p:scale>
          <a:sx n="63" d="100"/>
          <a:sy n="63" d="100"/>
        </p:scale>
        <p:origin x="84" y="13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4" d="100"/>
          <a:sy n="24" d="100"/>
        </p:scale>
        <p:origin x="3475" y="125"/>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D9D42D35-0463-4920-BEF7-2B88080E67A2}" type="datetimeFigureOut">
              <a:rPr lang="en-US" smtClean="0"/>
              <a:t>10/1/2023</a:t>
            </a:fld>
            <a:endParaRPr lang="en-US"/>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0292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600201"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3403092" y="69574"/>
            <a:ext cx="5385816" cy="3139970"/>
          </a:xfrm>
        </p:spPr>
        <p:txBody>
          <a:bodyPr tIns="0" anchor="b" anchorCtr="0">
            <a:noAutofit/>
          </a:bodyPr>
          <a:lstStyle>
            <a:lvl1pPr algn="ctr">
              <a:defRPr sz="4400"/>
            </a:lvl1pPr>
          </a:lstStyle>
          <a:p>
            <a:r>
              <a:rPr lang="en-US" dirty="0"/>
              <a:t>Click to add title</a:t>
            </a:r>
          </a:p>
        </p:txBody>
      </p:sp>
      <p:sp>
        <p:nvSpPr>
          <p:cNvPr id="3" name="Subtitle 2"/>
          <p:cNvSpPr>
            <a:spLocks noGrp="1"/>
          </p:cNvSpPr>
          <p:nvPr>
            <p:ph type="subTitle" idx="1" hasCustomPrompt="1"/>
          </p:nvPr>
        </p:nvSpPr>
        <p:spPr>
          <a:xfrm>
            <a:off x="4349496" y="3255267"/>
            <a:ext cx="3493008" cy="1644724"/>
          </a:xfrm>
        </p:spPr>
        <p:txBody>
          <a:bodyPr lIns="0" tIns="0" rIns="0" bIns="0" anchor="ctr" anchorCtr="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01702"/>
            <a:ext cx="10671048" cy="1444351"/>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7" name="Oval 6">
            <a:extLst>
              <a:ext uri="{FF2B5EF4-FFF2-40B4-BE49-F238E27FC236}">
                <a16:creationId xmlns:a16="http://schemas.microsoft.com/office/drawing/2014/main" id="{5C32B254-F115-AAF3-09C2-B631F5CDC4C7}"/>
              </a:ext>
              <a:ext uri="{C183D7F6-B498-43B3-948B-1728B52AA6E4}">
                <adec:decorative xmlns:adec="http://schemas.microsoft.com/office/drawing/2017/decorative" val="1"/>
              </a:ext>
            </a:extLst>
          </p:cNvPr>
          <p:cNvSpPr>
            <a:spLocks noChangeAspect="1"/>
          </p:cNvSpPr>
          <p:nvPr userDrawn="1"/>
        </p:nvSpPr>
        <p:spPr>
          <a:xfrm>
            <a:off x="1329989" y="2370268"/>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hasCustomPrompt="1"/>
          </p:nvPr>
        </p:nvSpPr>
        <p:spPr>
          <a:xfrm>
            <a:off x="1339134"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685338"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6257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46257 w 2011680"/>
              <a:gd name="connsiteY1" fmla="*/ 0 h 2826771"/>
              <a:gd name="connsiteX2" fmla="*/ 1358727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46257 w 2011680"/>
              <a:gd name="connsiteY1" fmla="*/ 0 h 2826771"/>
              <a:gd name="connsiteX2" fmla="*/ 1010112 w 2011680"/>
              <a:gd name="connsiteY2" fmla="*/ 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46257" y="0"/>
                </a:lnTo>
                <a:cubicBezTo>
                  <a:pt x="699597" y="218440"/>
                  <a:pt x="783417" y="292100"/>
                  <a:pt x="1012017" y="335280"/>
                </a:cubicBezTo>
                <a:cubicBezTo>
                  <a:pt x="1289512" y="299720"/>
                  <a:pt x="1340312" y="106045"/>
                  <a:pt x="1358727"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6" name="Rectangle 15">
            <a:extLst>
              <a:ext uri="{FF2B5EF4-FFF2-40B4-BE49-F238E27FC236}">
                <a16:creationId xmlns:a16="http://schemas.microsoft.com/office/drawing/2014/main" id="{B950ED98-B5D1-206C-403F-FA954F9D2CFF}"/>
              </a:ext>
              <a:ext uri="{C183D7F6-B498-43B3-948B-1728B52AA6E4}">
                <adec:decorative xmlns:adec="http://schemas.microsoft.com/office/drawing/2017/decorative" val="1"/>
              </a:ext>
            </a:extLst>
          </p:cNvPr>
          <p:cNvSpPr/>
          <p:nvPr userDrawn="1"/>
        </p:nvSpPr>
        <p:spPr>
          <a:xfrm>
            <a:off x="685338"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731058"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8" name="Oval 7">
            <a:extLst>
              <a:ext uri="{FF2B5EF4-FFF2-40B4-BE49-F238E27FC236}">
                <a16:creationId xmlns:a16="http://schemas.microsoft.com/office/drawing/2014/main" id="{B2485599-A799-0E8C-D368-451B9DE022B2}"/>
              </a:ext>
              <a:ext uri="{C183D7F6-B498-43B3-948B-1728B52AA6E4}">
                <adec:decorative xmlns:adec="http://schemas.microsoft.com/office/drawing/2017/decorative" val="1"/>
              </a:ext>
            </a:extLst>
          </p:cNvPr>
          <p:cNvSpPr>
            <a:spLocks noChangeAspect="1"/>
          </p:cNvSpPr>
          <p:nvPr userDrawn="1"/>
        </p:nvSpPr>
        <p:spPr>
          <a:xfrm>
            <a:off x="3545563"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hasCustomPrompt="1"/>
          </p:nvPr>
        </p:nvSpPr>
        <p:spPr>
          <a:xfrm>
            <a:off x="3554707"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hasCustomPrompt="1"/>
          </p:nvPr>
        </p:nvSpPr>
        <p:spPr>
          <a:xfrm>
            <a:off x="2900910" y="2756536"/>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1362480 w 2011680"/>
              <a:gd name="connsiteY2" fmla="*/ 3048 h 2829819"/>
              <a:gd name="connsiteX3" fmla="*/ 2011680 w 2011680"/>
              <a:gd name="connsiteY3" fmla="*/ 4646 h 2829819"/>
              <a:gd name="connsiteX4" fmla="*/ 2011680 w 2011680"/>
              <a:gd name="connsiteY4" fmla="*/ 2829819 h 2829819"/>
              <a:gd name="connsiteX5" fmla="*/ 0 w 2011680"/>
              <a:gd name="connsiteY5" fmla="*/ 2829819 h 2829819"/>
              <a:gd name="connsiteX6" fmla="*/ 0 w 2011680"/>
              <a:gd name="connsiteY6" fmla="*/ 4646 h 2829819"/>
              <a:gd name="connsiteX0" fmla="*/ 0 w 2011680"/>
              <a:gd name="connsiteY0" fmla="*/ 4646 h 2829819"/>
              <a:gd name="connsiteX1" fmla="*/ 651915 w 2011680"/>
              <a:gd name="connsiteY1" fmla="*/ 1143 h 2829819"/>
              <a:gd name="connsiteX2" fmla="*/ 994434 w 2011680"/>
              <a:gd name="connsiteY2" fmla="*/ 0 h 2829819"/>
              <a:gd name="connsiteX3" fmla="*/ 1362480 w 2011680"/>
              <a:gd name="connsiteY3" fmla="*/ 3048 h 2829819"/>
              <a:gd name="connsiteX4" fmla="*/ 2011680 w 2011680"/>
              <a:gd name="connsiteY4" fmla="*/ 4646 h 2829819"/>
              <a:gd name="connsiteX5" fmla="*/ 2011680 w 2011680"/>
              <a:gd name="connsiteY5" fmla="*/ 2829819 h 2829819"/>
              <a:gd name="connsiteX6" fmla="*/ 0 w 2011680"/>
              <a:gd name="connsiteY6" fmla="*/ 2829819 h 2829819"/>
              <a:gd name="connsiteX7" fmla="*/ 0 w 2011680"/>
              <a:gd name="connsiteY7" fmla="*/ 4646 h 2829819"/>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51915" y="0"/>
                </a:lnTo>
                <a:cubicBezTo>
                  <a:pt x="665123" y="83439"/>
                  <a:pt x="720241" y="317373"/>
                  <a:pt x="1005864" y="336042"/>
                </a:cubicBezTo>
                <a:cubicBezTo>
                  <a:pt x="1248561" y="340868"/>
                  <a:pt x="1359813" y="80899"/>
                  <a:pt x="1362480" y="1905"/>
                </a:cubicBezTo>
                <a:lnTo>
                  <a:pt x="2011680" y="3503"/>
                </a:lnTo>
                <a:lnTo>
                  <a:pt x="2011680" y="2828676"/>
                </a:lnTo>
                <a:lnTo>
                  <a:pt x="0" y="2828676"/>
                </a:lnTo>
                <a:lnTo>
                  <a:pt x="0" y="3503"/>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8" name="Rectangle 17">
            <a:extLst>
              <a:ext uri="{FF2B5EF4-FFF2-40B4-BE49-F238E27FC236}">
                <a16:creationId xmlns:a16="http://schemas.microsoft.com/office/drawing/2014/main" id="{0E8643CE-01D9-3E5E-15F6-20689F775F15}"/>
              </a:ext>
              <a:ext uri="{C183D7F6-B498-43B3-948B-1728B52AA6E4}">
                <adec:decorative xmlns:adec="http://schemas.microsoft.com/office/drawing/2017/decorative" val="1"/>
              </a:ext>
            </a:extLst>
          </p:cNvPr>
          <p:cNvSpPr/>
          <p:nvPr userDrawn="1"/>
        </p:nvSpPr>
        <p:spPr>
          <a:xfrm>
            <a:off x="2900911"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hasCustomPrompt="1"/>
          </p:nvPr>
        </p:nvSpPr>
        <p:spPr>
          <a:xfrm>
            <a:off x="2946630"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9" name="Oval 8">
            <a:extLst>
              <a:ext uri="{FF2B5EF4-FFF2-40B4-BE49-F238E27FC236}">
                <a16:creationId xmlns:a16="http://schemas.microsoft.com/office/drawing/2014/main" id="{944D3449-0EF5-D439-CC36-5C761D35D494}"/>
              </a:ext>
              <a:ext uri="{C183D7F6-B498-43B3-948B-1728B52AA6E4}">
                <adec:decorative xmlns:adec="http://schemas.microsoft.com/office/drawing/2017/decorative" val="1"/>
              </a:ext>
            </a:extLst>
          </p:cNvPr>
          <p:cNvSpPr>
            <a:spLocks noChangeAspect="1"/>
          </p:cNvSpPr>
          <p:nvPr userDrawn="1"/>
        </p:nvSpPr>
        <p:spPr>
          <a:xfrm>
            <a:off x="5761135"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hasCustomPrompt="1"/>
          </p:nvPr>
        </p:nvSpPr>
        <p:spPr>
          <a:xfrm>
            <a:off x="5770280"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hasCustomPrompt="1"/>
          </p:nvPr>
        </p:nvSpPr>
        <p:spPr>
          <a:xfrm>
            <a:off x="5116484" y="2756535"/>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9951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3503 h 2828676"/>
              <a:gd name="connsiteX1" fmla="*/ 649951 w 2011680"/>
              <a:gd name="connsiteY1" fmla="*/ 1905 h 2828676"/>
              <a:gd name="connsiteX2" fmla="*/ 1358611 w 2011680"/>
              <a:gd name="connsiteY2" fmla="*/ 0 h 2828676"/>
              <a:gd name="connsiteX3" fmla="*/ 2011680 w 2011680"/>
              <a:gd name="connsiteY3" fmla="*/ 3503 h 2828676"/>
              <a:gd name="connsiteX4" fmla="*/ 2011680 w 2011680"/>
              <a:gd name="connsiteY4" fmla="*/ 2828676 h 2828676"/>
              <a:gd name="connsiteX5" fmla="*/ 0 w 2011680"/>
              <a:gd name="connsiteY5" fmla="*/ 2828676 h 2828676"/>
              <a:gd name="connsiteX6" fmla="*/ 0 w 2011680"/>
              <a:gd name="connsiteY6" fmla="*/ 3503 h 2828676"/>
              <a:gd name="connsiteX0" fmla="*/ 0 w 2011680"/>
              <a:gd name="connsiteY0" fmla="*/ 3503 h 2828676"/>
              <a:gd name="connsiteX1" fmla="*/ 649951 w 2011680"/>
              <a:gd name="connsiteY1" fmla="*/ 1905 h 2828676"/>
              <a:gd name="connsiteX2" fmla="*/ 1006186 w 2011680"/>
              <a:gd name="connsiteY2" fmla="*/ 0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49951" y="1905"/>
                </a:lnTo>
                <a:cubicBezTo>
                  <a:pt x="676621" y="123825"/>
                  <a:pt x="743296" y="316230"/>
                  <a:pt x="1009996" y="333375"/>
                </a:cubicBezTo>
                <a:cubicBezTo>
                  <a:pt x="1261456" y="319405"/>
                  <a:pt x="1349086" y="114935"/>
                  <a:pt x="1358611" y="0"/>
                </a:cubicBezTo>
                <a:lnTo>
                  <a:pt x="2011680" y="3503"/>
                </a:lnTo>
                <a:lnTo>
                  <a:pt x="2011680" y="2828676"/>
                </a:lnTo>
                <a:lnTo>
                  <a:pt x="0" y="2828676"/>
                </a:lnTo>
                <a:lnTo>
                  <a:pt x="0" y="3503"/>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0" name="Rectangle 19">
            <a:extLst>
              <a:ext uri="{FF2B5EF4-FFF2-40B4-BE49-F238E27FC236}">
                <a16:creationId xmlns:a16="http://schemas.microsoft.com/office/drawing/2014/main" id="{5AF82DDD-EDEC-7D87-F43A-113C5E4A4FE7}"/>
              </a:ext>
              <a:ext uri="{C183D7F6-B498-43B3-948B-1728B52AA6E4}">
                <adec:decorative xmlns:adec="http://schemas.microsoft.com/office/drawing/2017/decorative" val="1"/>
              </a:ext>
            </a:extLst>
          </p:cNvPr>
          <p:cNvSpPr/>
          <p:nvPr userDrawn="1"/>
        </p:nvSpPr>
        <p:spPr>
          <a:xfrm>
            <a:off x="5116484"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hasCustomPrompt="1"/>
          </p:nvPr>
        </p:nvSpPr>
        <p:spPr>
          <a:xfrm>
            <a:off x="5162204"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0" name="Oval 9">
            <a:extLst>
              <a:ext uri="{FF2B5EF4-FFF2-40B4-BE49-F238E27FC236}">
                <a16:creationId xmlns:a16="http://schemas.microsoft.com/office/drawing/2014/main" id="{476F2D13-53B7-CE37-EA90-449A726B8A73}"/>
              </a:ext>
              <a:ext uri="{C183D7F6-B498-43B3-948B-1728B52AA6E4}">
                <adec:decorative xmlns:adec="http://schemas.microsoft.com/office/drawing/2017/decorative" val="1"/>
              </a:ext>
            </a:extLst>
          </p:cNvPr>
          <p:cNvSpPr>
            <a:spLocks noChangeAspect="1"/>
          </p:cNvSpPr>
          <p:nvPr userDrawn="1"/>
        </p:nvSpPr>
        <p:spPr>
          <a:xfrm>
            <a:off x="7976707"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hasCustomPrompt="1"/>
          </p:nvPr>
        </p:nvSpPr>
        <p:spPr>
          <a:xfrm>
            <a:off x="7985853"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7332057"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51163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51163 w 2011680"/>
              <a:gd name="connsiteY1" fmla="*/ 0 h 2826771"/>
              <a:gd name="connsiteX2" fmla="*/ 1357283 w 2011680"/>
              <a:gd name="connsiteY2" fmla="*/ 254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1163" y="0"/>
                </a:lnTo>
                <a:cubicBezTo>
                  <a:pt x="681643" y="210820"/>
                  <a:pt x="861983" y="330200"/>
                  <a:pt x="1014383" y="330200"/>
                </a:cubicBezTo>
                <a:cubicBezTo>
                  <a:pt x="1164243" y="312420"/>
                  <a:pt x="1331883" y="218440"/>
                  <a:pt x="1357283" y="2540"/>
                </a:cubicBezTo>
                <a:lnTo>
                  <a:pt x="2011680" y="1598"/>
                </a:lnTo>
                <a:lnTo>
                  <a:pt x="2011680" y="2826771"/>
                </a:lnTo>
                <a:lnTo>
                  <a:pt x="0" y="2826771"/>
                </a:lnTo>
                <a:lnTo>
                  <a:pt x="0" y="1598"/>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4" name="Rectangle 23">
            <a:extLst>
              <a:ext uri="{FF2B5EF4-FFF2-40B4-BE49-F238E27FC236}">
                <a16:creationId xmlns:a16="http://schemas.microsoft.com/office/drawing/2014/main" id="{DC0053FE-E44A-CA97-F782-67FC633E722E}"/>
              </a:ext>
              <a:ext uri="{C183D7F6-B498-43B3-948B-1728B52AA6E4}">
                <adec:decorative xmlns:adec="http://schemas.microsoft.com/office/drawing/2017/decorative" val="1"/>
              </a:ext>
            </a:extLst>
          </p:cNvPr>
          <p:cNvSpPr/>
          <p:nvPr userDrawn="1"/>
        </p:nvSpPr>
        <p:spPr>
          <a:xfrm>
            <a:off x="7332057"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7377777"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1" name="Oval 10">
            <a:extLst>
              <a:ext uri="{FF2B5EF4-FFF2-40B4-BE49-F238E27FC236}">
                <a16:creationId xmlns:a16="http://schemas.microsoft.com/office/drawing/2014/main" id="{0288DB6F-1A86-5713-2420-7554D75CB811}"/>
              </a:ext>
              <a:ext uri="{C183D7F6-B498-43B3-948B-1728B52AA6E4}">
                <adec:decorative xmlns:adec="http://schemas.microsoft.com/office/drawing/2017/decorative" val="1"/>
              </a:ext>
            </a:extLst>
          </p:cNvPr>
          <p:cNvSpPr>
            <a:spLocks noChangeAspect="1"/>
          </p:cNvSpPr>
          <p:nvPr userDrawn="1"/>
        </p:nvSpPr>
        <p:spPr>
          <a:xfrm>
            <a:off x="10190018"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hasCustomPrompt="1"/>
          </p:nvPr>
        </p:nvSpPr>
        <p:spPr>
          <a:xfrm>
            <a:off x="10201425"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9547629"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0 h 2825173"/>
              <a:gd name="connsiteX1" fmla="*/ 655551 w 2011680"/>
              <a:gd name="connsiteY1" fmla="*/ 942 h 2825173"/>
              <a:gd name="connsiteX2" fmla="*/ 2011680 w 2011680"/>
              <a:gd name="connsiteY2" fmla="*/ 0 h 2825173"/>
              <a:gd name="connsiteX3" fmla="*/ 2011680 w 2011680"/>
              <a:gd name="connsiteY3" fmla="*/ 2825173 h 2825173"/>
              <a:gd name="connsiteX4" fmla="*/ 0 w 2011680"/>
              <a:gd name="connsiteY4" fmla="*/ 2825173 h 2825173"/>
              <a:gd name="connsiteX5" fmla="*/ 0 w 2011680"/>
              <a:gd name="connsiteY5" fmla="*/ 0 h 2825173"/>
              <a:gd name="connsiteX0" fmla="*/ 0 w 2011680"/>
              <a:gd name="connsiteY0" fmla="*/ 1598 h 2826771"/>
              <a:gd name="connsiteX1" fmla="*/ 655551 w 2011680"/>
              <a:gd name="connsiteY1" fmla="*/ 2540 h 2826771"/>
              <a:gd name="connsiteX2" fmla="*/ 1364211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5551" y="2540"/>
                </a:lnTo>
                <a:cubicBezTo>
                  <a:pt x="686031" y="198120"/>
                  <a:pt x="833351" y="335280"/>
                  <a:pt x="1016231" y="327660"/>
                </a:cubicBezTo>
                <a:cubicBezTo>
                  <a:pt x="1205884" y="340360"/>
                  <a:pt x="1362518" y="137160"/>
                  <a:pt x="1364211"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2" name="Rectangle 21">
            <a:extLst>
              <a:ext uri="{FF2B5EF4-FFF2-40B4-BE49-F238E27FC236}">
                <a16:creationId xmlns:a16="http://schemas.microsoft.com/office/drawing/2014/main" id="{E47E492E-967F-54B7-55B1-08A5E1C3615B}"/>
              </a:ext>
              <a:ext uri="{C183D7F6-B498-43B3-948B-1728B52AA6E4}">
                <adec:decorative xmlns:adec="http://schemas.microsoft.com/office/drawing/2017/decorative" val="1"/>
              </a:ext>
            </a:extLst>
          </p:cNvPr>
          <p:cNvSpPr/>
          <p:nvPr userDrawn="1"/>
        </p:nvSpPr>
        <p:spPr>
          <a:xfrm>
            <a:off x="9547629"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9593349"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 uri="{C183D7F6-B498-43B3-948B-1728B52AA6E4}">
                <adec:decorative xmlns:adec="http://schemas.microsoft.com/office/drawing/2017/decorative" val="1"/>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758952" y="731520"/>
            <a:ext cx="10671048" cy="2126438"/>
          </a:xfrm>
        </p:spPr>
        <p:txBody>
          <a:bodyPr/>
          <a:lstStyle>
            <a:lvl1pPr>
              <a:lnSpc>
                <a:spcPct val="100000"/>
              </a:lnSpc>
              <a:defRPr>
                <a:solidFill>
                  <a:schemeClr val="accent6"/>
                </a:solidFill>
              </a:defRPr>
            </a:lvl1pPr>
          </a:lstStyle>
          <a:p>
            <a:r>
              <a:rPr lang="en-US" dirty="0"/>
              <a:t>Click to add title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cxnSp>
        <p:nvCxnSpPr>
          <p:cNvPr id="42" name="Straight Connector 41">
            <a:extLst>
              <a:ext uri="{FF2B5EF4-FFF2-40B4-BE49-F238E27FC236}">
                <a16:creationId xmlns:a16="http://schemas.microsoft.com/office/drawing/2014/main" id="{E6BE61D7-B0A3-902B-4F58-727982880EF5}"/>
              </a:ext>
              <a:ext uri="{C183D7F6-B498-43B3-948B-1728B52AA6E4}">
                <adec:decorative xmlns:adec="http://schemas.microsoft.com/office/drawing/2017/decorative" val="1"/>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35B4623-C6B7-83B6-05A1-17D69EA8DAB1}"/>
              </a:ext>
              <a:ext uri="{C183D7F6-B498-43B3-948B-1728B52AA6E4}">
                <adec:decorative xmlns:adec="http://schemas.microsoft.com/office/drawing/2017/decorative" val="1"/>
              </a:ext>
            </a:extLst>
          </p:cNvPr>
          <p:cNvSpPr/>
          <p:nvPr userDrawn="1"/>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16B48C-2241-2A09-2A32-FB55BCFD6524}"/>
              </a:ext>
              <a:ext uri="{C183D7F6-B498-43B3-948B-1728B52AA6E4}">
                <adec:decorative xmlns:adec="http://schemas.microsoft.com/office/drawing/2017/decorative" val="1"/>
              </a:ext>
            </a:extLst>
          </p:cNvPr>
          <p:cNvSpPr/>
          <p:nvPr userDrawn="1"/>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DC7B0C-730B-4FE8-3BFD-D787B1950638}"/>
              </a:ext>
              <a:ext uri="{C183D7F6-B498-43B3-948B-1728B52AA6E4}">
                <adec:decorative xmlns:adec="http://schemas.microsoft.com/office/drawing/2017/decorative" val="1"/>
              </a:ext>
            </a:extLst>
          </p:cNvPr>
          <p:cNvSpPr/>
          <p:nvPr userDrawn="1"/>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7B2BF2-C193-18BC-3798-C9611C4182C4}"/>
              </a:ext>
              <a:ext uri="{C183D7F6-B498-43B3-948B-1728B52AA6E4}">
                <adec:decorative xmlns:adec="http://schemas.microsoft.com/office/drawing/2017/decorative" val="1"/>
              </a:ext>
            </a:extLst>
          </p:cNvPr>
          <p:cNvSpPr/>
          <p:nvPr userDrawn="1"/>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8E087E-B71E-C8CE-2C40-B3EACA40D29C}"/>
              </a:ext>
              <a:ext uri="{C183D7F6-B498-43B3-948B-1728B52AA6E4}">
                <adec:decorative xmlns:adec="http://schemas.microsoft.com/office/drawing/2017/decorative" val="1"/>
              </a:ext>
            </a:extLst>
          </p:cNvPr>
          <p:cNvSpPr/>
          <p:nvPr userDrawn="1"/>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hasCustomPrompt="1"/>
          </p:nvPr>
        </p:nvSpPr>
        <p:spPr>
          <a:xfrm>
            <a:off x="685338"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hasCustomPrompt="1"/>
          </p:nvPr>
        </p:nvSpPr>
        <p:spPr>
          <a:xfrm>
            <a:off x="2900911"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hasCustomPrompt="1"/>
          </p:nvPr>
        </p:nvSpPr>
        <p:spPr>
          <a:xfrm>
            <a:off x="5116484"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hasCustomPrompt="1"/>
          </p:nvPr>
        </p:nvSpPr>
        <p:spPr>
          <a:xfrm>
            <a:off x="7332057"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hasCustomPrompt="1"/>
          </p:nvPr>
        </p:nvSpPr>
        <p:spPr>
          <a:xfrm>
            <a:off x="9547629"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3986784" y="701702"/>
            <a:ext cx="7439243" cy="1309978"/>
          </a:xfrm>
        </p:spPr>
        <p:txBody>
          <a:bodyPr>
            <a:noAutofit/>
          </a:bodyPr>
          <a:lstStyle>
            <a:lvl1pPr algn="l">
              <a:lnSpc>
                <a:spcPct val="100000"/>
              </a:lnSpc>
              <a:defRPr/>
            </a:lvl1pPr>
          </a:lstStyle>
          <a:p>
            <a:r>
              <a:rPr lang="en-US" dirty="0"/>
              <a:t>Click to add title</a:t>
            </a:r>
          </a:p>
        </p:txBody>
      </p:sp>
      <p:sp>
        <p:nvSpPr>
          <p:cNvPr id="9" name="Slide Number Placeholder 8"/>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hasCustomPrompt="1"/>
          </p:nvPr>
        </p:nvSpPr>
        <p:spPr>
          <a:xfrm>
            <a:off x="3986784" y="2071314"/>
            <a:ext cx="3813048"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p:cNvSpPr>
            <a:spLocks noGrp="1"/>
          </p:cNvSpPr>
          <p:nvPr>
            <p:ph sz="half" idx="2" hasCustomPrompt="1"/>
          </p:nvPr>
        </p:nvSpPr>
        <p:spPr>
          <a:xfrm>
            <a:off x="3986784" y="2877312"/>
            <a:ext cx="3803992"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7857877" y="2071314"/>
            <a:ext cx="3568150"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p:cNvSpPr>
            <a:spLocks noGrp="1"/>
          </p:cNvSpPr>
          <p:nvPr>
            <p:ph sz="quarter" idx="4" hasCustomPrompt="1"/>
          </p:nvPr>
        </p:nvSpPr>
        <p:spPr>
          <a:xfrm>
            <a:off x="7857877" y="2877312"/>
            <a:ext cx="3568150"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41458"/>
            <a:ext cx="10671048" cy="1459858"/>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hasCustomPrompt="1"/>
          </p:nvPr>
        </p:nvSpPr>
        <p:spPr>
          <a:xfrm>
            <a:off x="1911096" y="2407653"/>
            <a:ext cx="932688" cy="932688"/>
          </a:xfrm>
          <a:prstGeom prst="ellipse">
            <a:avLst/>
          </a:prstGeom>
          <a:solidFill>
            <a:schemeClr val="accent3"/>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713232" y="2885439"/>
            <a:ext cx="3328416" cy="356386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6845 h 3563861"/>
              <a:gd name="connsiteX1" fmla="*/ 1191768 w 3328416"/>
              <a:gd name="connsiteY1" fmla="*/ 0 h 3563861"/>
              <a:gd name="connsiteX2" fmla="*/ 3328416 w 3328416"/>
              <a:gd name="connsiteY2" fmla="*/ 6845 h 3563861"/>
              <a:gd name="connsiteX3" fmla="*/ 3328416 w 3328416"/>
              <a:gd name="connsiteY3" fmla="*/ 3563861 h 3563861"/>
              <a:gd name="connsiteX4" fmla="*/ 0 w 3328416"/>
              <a:gd name="connsiteY4" fmla="*/ 3563861 h 3563861"/>
              <a:gd name="connsiteX5" fmla="*/ 0 w 3328416"/>
              <a:gd name="connsiteY5"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63861">
                <a:moveTo>
                  <a:pt x="0" y="6845"/>
                </a:moveTo>
                <a:lnTo>
                  <a:pt x="1191768" y="0"/>
                </a:lnTo>
                <a:cubicBezTo>
                  <a:pt x="1278636" y="383458"/>
                  <a:pt x="1523661" y="452121"/>
                  <a:pt x="1679448" y="452121"/>
                </a:cubicBezTo>
                <a:cubicBezTo>
                  <a:pt x="1835235" y="452121"/>
                  <a:pt x="2146300" y="265349"/>
                  <a:pt x="2126488" y="1"/>
                </a:cubicBezTo>
                <a:lnTo>
                  <a:pt x="3328416" y="6845"/>
                </a:lnTo>
                <a:lnTo>
                  <a:pt x="3328416" y="3563861"/>
                </a:lnTo>
                <a:lnTo>
                  <a:pt x="0" y="3563861"/>
                </a:lnTo>
                <a:lnTo>
                  <a:pt x="0" y="6845"/>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992124"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hasCustomPrompt="1"/>
          </p:nvPr>
        </p:nvSpPr>
        <p:spPr>
          <a:xfrm>
            <a:off x="5641848" y="2407653"/>
            <a:ext cx="932688" cy="932688"/>
          </a:xfrm>
          <a:prstGeom prst="ellipse">
            <a:avLst/>
          </a:prstGeom>
          <a:solidFill>
            <a:schemeClr val="accent1"/>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4443984" y="2890519"/>
            <a:ext cx="3328416" cy="355878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1765 h 3558781"/>
              <a:gd name="connsiteX1" fmla="*/ 1189736 w 3328416"/>
              <a:gd name="connsiteY1" fmla="*/ 0 h 3558781"/>
              <a:gd name="connsiteX2" fmla="*/ 3328416 w 3328416"/>
              <a:gd name="connsiteY2" fmla="*/ 1765 h 3558781"/>
              <a:gd name="connsiteX3" fmla="*/ 3328416 w 3328416"/>
              <a:gd name="connsiteY3" fmla="*/ 3558781 h 3558781"/>
              <a:gd name="connsiteX4" fmla="*/ 0 w 3328416"/>
              <a:gd name="connsiteY4" fmla="*/ 3558781 h 3558781"/>
              <a:gd name="connsiteX5" fmla="*/ 0 w 3328416"/>
              <a:gd name="connsiteY5" fmla="*/ 1765 h 3558781"/>
              <a:gd name="connsiteX0" fmla="*/ 0 w 3328416"/>
              <a:gd name="connsiteY0" fmla="*/ 1765 h 3558781"/>
              <a:gd name="connsiteX1" fmla="*/ 1189736 w 3328416"/>
              <a:gd name="connsiteY1" fmla="*/ 0 h 3558781"/>
              <a:gd name="connsiteX2" fmla="*/ 2134616 w 3328416"/>
              <a:gd name="connsiteY2" fmla="*/ 1 h 3558781"/>
              <a:gd name="connsiteX3" fmla="*/ 3328416 w 3328416"/>
              <a:gd name="connsiteY3" fmla="*/ 1765 h 3558781"/>
              <a:gd name="connsiteX4" fmla="*/ 3328416 w 3328416"/>
              <a:gd name="connsiteY4" fmla="*/ 3558781 h 3558781"/>
              <a:gd name="connsiteX5" fmla="*/ 0 w 3328416"/>
              <a:gd name="connsiteY5" fmla="*/ 3558781 h 3558781"/>
              <a:gd name="connsiteX6" fmla="*/ 0 w 3328416"/>
              <a:gd name="connsiteY6" fmla="*/ 1765 h 3558781"/>
              <a:gd name="connsiteX0" fmla="*/ 0 w 3328416"/>
              <a:gd name="connsiteY0" fmla="*/ 1765 h 3558781"/>
              <a:gd name="connsiteX1" fmla="*/ 1189736 w 3328416"/>
              <a:gd name="connsiteY1" fmla="*/ 0 h 3558781"/>
              <a:gd name="connsiteX2" fmla="*/ 1672336 w 3328416"/>
              <a:gd name="connsiteY2" fmla="*/ 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8781">
                <a:moveTo>
                  <a:pt x="0" y="1765"/>
                </a:moveTo>
                <a:lnTo>
                  <a:pt x="1189736" y="0"/>
                </a:lnTo>
                <a:cubicBezTo>
                  <a:pt x="1213443" y="191770"/>
                  <a:pt x="1332399" y="417831"/>
                  <a:pt x="1672336" y="461011"/>
                </a:cubicBezTo>
                <a:cubicBezTo>
                  <a:pt x="2024549" y="425451"/>
                  <a:pt x="2136733" y="127001"/>
                  <a:pt x="2134616" y="1"/>
                </a:cubicBezTo>
                <a:lnTo>
                  <a:pt x="3328416" y="1765"/>
                </a:lnTo>
                <a:lnTo>
                  <a:pt x="3328416" y="3558781"/>
                </a:lnTo>
                <a:lnTo>
                  <a:pt x="0" y="3558781"/>
                </a:lnTo>
                <a:lnTo>
                  <a:pt x="0" y="1765"/>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4722876"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hasCustomPrompt="1"/>
          </p:nvPr>
        </p:nvSpPr>
        <p:spPr>
          <a:xfrm>
            <a:off x="9290304" y="2407653"/>
            <a:ext cx="932688" cy="932688"/>
          </a:xfrm>
          <a:prstGeom prst="ellipse">
            <a:avLst/>
          </a:prstGeom>
          <a:solidFill>
            <a:schemeClr val="accent4"/>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8092440" y="2891789"/>
            <a:ext cx="3328416" cy="355751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495 h 3557511"/>
              <a:gd name="connsiteX1" fmla="*/ 1184910 w 3328416"/>
              <a:gd name="connsiteY1" fmla="*/ 0 h 3557511"/>
              <a:gd name="connsiteX2" fmla="*/ 3328416 w 3328416"/>
              <a:gd name="connsiteY2" fmla="*/ 495 h 3557511"/>
              <a:gd name="connsiteX3" fmla="*/ 3328416 w 3328416"/>
              <a:gd name="connsiteY3" fmla="*/ 3557511 h 3557511"/>
              <a:gd name="connsiteX4" fmla="*/ 0 w 3328416"/>
              <a:gd name="connsiteY4" fmla="*/ 3557511 h 3557511"/>
              <a:gd name="connsiteX5" fmla="*/ 0 w 3328416"/>
              <a:gd name="connsiteY5" fmla="*/ 495 h 3557511"/>
              <a:gd name="connsiteX0" fmla="*/ 0 w 3328416"/>
              <a:gd name="connsiteY0" fmla="*/ 495 h 3557511"/>
              <a:gd name="connsiteX1" fmla="*/ 1184910 w 3328416"/>
              <a:gd name="connsiteY1" fmla="*/ 0 h 3557511"/>
              <a:gd name="connsiteX2" fmla="*/ 2133600 w 3328416"/>
              <a:gd name="connsiteY2" fmla="*/ 1 h 3557511"/>
              <a:gd name="connsiteX3" fmla="*/ 3328416 w 3328416"/>
              <a:gd name="connsiteY3" fmla="*/ 495 h 3557511"/>
              <a:gd name="connsiteX4" fmla="*/ 3328416 w 3328416"/>
              <a:gd name="connsiteY4" fmla="*/ 3557511 h 3557511"/>
              <a:gd name="connsiteX5" fmla="*/ 0 w 3328416"/>
              <a:gd name="connsiteY5" fmla="*/ 3557511 h 3557511"/>
              <a:gd name="connsiteX6" fmla="*/ 0 w 3328416"/>
              <a:gd name="connsiteY6" fmla="*/ 495 h 3557511"/>
              <a:gd name="connsiteX0" fmla="*/ 0 w 3328416"/>
              <a:gd name="connsiteY0" fmla="*/ 495 h 3557511"/>
              <a:gd name="connsiteX1" fmla="*/ 1184910 w 3328416"/>
              <a:gd name="connsiteY1" fmla="*/ 0 h 3557511"/>
              <a:gd name="connsiteX2" fmla="*/ 1642110 w 3328416"/>
              <a:gd name="connsiteY2" fmla="*/ 47625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7511">
                <a:moveTo>
                  <a:pt x="0" y="495"/>
                </a:moveTo>
                <a:lnTo>
                  <a:pt x="1184910" y="0"/>
                </a:lnTo>
                <a:cubicBezTo>
                  <a:pt x="1215390" y="266700"/>
                  <a:pt x="1375410" y="415291"/>
                  <a:pt x="1672590" y="457201"/>
                </a:cubicBezTo>
                <a:cubicBezTo>
                  <a:pt x="2032000" y="411481"/>
                  <a:pt x="2098040" y="179071"/>
                  <a:pt x="2133600" y="1"/>
                </a:cubicBezTo>
                <a:lnTo>
                  <a:pt x="3328416" y="495"/>
                </a:lnTo>
                <a:lnTo>
                  <a:pt x="3328416" y="3557511"/>
                </a:lnTo>
                <a:lnTo>
                  <a:pt x="0" y="3557511"/>
                </a:lnTo>
                <a:lnTo>
                  <a:pt x="0" y="495"/>
                </a:lnTo>
                <a:close/>
              </a:path>
            </a:pathLst>
          </a:custGeo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8371332"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3" name="Oval 2">
            <a:extLst>
              <a:ext uri="{FF2B5EF4-FFF2-40B4-BE49-F238E27FC236}">
                <a16:creationId xmlns:a16="http://schemas.microsoft.com/office/drawing/2014/main" id="{44CA3ED5-BEA8-79A4-A782-B2CDF23DA49B}"/>
              </a:ext>
            </a:extLst>
          </p:cNvPr>
          <p:cNvSpPr>
            <a:spLocks noChangeAspect="1"/>
          </p:cNvSpPr>
          <p:nvPr userDrawn="1"/>
        </p:nvSpPr>
        <p:spPr>
          <a:xfrm>
            <a:off x="1911096" y="2409684"/>
            <a:ext cx="932688" cy="932688"/>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578A295-1123-7741-FF14-7A34BF88FADA}"/>
              </a:ext>
            </a:extLst>
          </p:cNvPr>
          <p:cNvSpPr>
            <a:spLocks noChangeAspect="1"/>
          </p:cNvSpPr>
          <p:nvPr userDrawn="1"/>
        </p:nvSpPr>
        <p:spPr>
          <a:xfrm>
            <a:off x="5642356" y="2407653"/>
            <a:ext cx="932688" cy="932688"/>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CFDE8A-AB48-8603-AAE2-E2C68488105C}"/>
              </a:ext>
            </a:extLst>
          </p:cNvPr>
          <p:cNvSpPr>
            <a:spLocks noChangeAspect="1"/>
          </p:cNvSpPr>
          <p:nvPr userDrawn="1"/>
        </p:nvSpPr>
        <p:spPr>
          <a:xfrm>
            <a:off x="9289796" y="2412733"/>
            <a:ext cx="932688" cy="932688"/>
          </a:xfrm>
          <a:prstGeom prst="ellipse">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a:extLst>
              <a:ext uri="{FF2B5EF4-FFF2-40B4-BE49-F238E27FC236}">
                <a16:creationId xmlns:a16="http://schemas.microsoft.com/office/drawing/2014/main" id="{ABC388A2-FFC7-1A87-02FB-C97B50161FD3}"/>
              </a:ext>
              <a:ext uri="{C183D7F6-B498-43B3-948B-1728B52AA6E4}">
                <adec:decorative xmlns:adec="http://schemas.microsoft.com/office/drawing/2017/decorative" val="1"/>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a:extLst>
              <a:ext uri="{FF2B5EF4-FFF2-40B4-BE49-F238E27FC236}">
                <a16:creationId xmlns:a16="http://schemas.microsoft.com/office/drawing/2014/main" id="{D64C4994-B525-F4C0-B74F-D5E8296DFC43}"/>
              </a:ext>
              <a:ext uri="{C183D7F6-B498-43B3-948B-1728B52AA6E4}">
                <adec:decorative xmlns:adec="http://schemas.microsoft.com/office/drawing/2017/decorative" val="1"/>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a:extLst>
              <a:ext uri="{FF2B5EF4-FFF2-40B4-BE49-F238E27FC236}">
                <a16:creationId xmlns:a16="http://schemas.microsoft.com/office/drawing/2014/main" id="{FEA70E9F-C506-413C-11EF-5915A2296643}"/>
              </a:ext>
              <a:ext uri="{C183D7F6-B498-43B3-948B-1728B52AA6E4}">
                <adec:decorative xmlns:adec="http://schemas.microsoft.com/office/drawing/2017/decorative" val="1"/>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a:extLst>
              <a:ext uri="{FF2B5EF4-FFF2-40B4-BE49-F238E27FC236}">
                <a16:creationId xmlns:a16="http://schemas.microsoft.com/office/drawing/2014/main" id="{F19C81EC-0322-58A2-C455-6E2C84D1E6E8}"/>
              </a:ext>
              <a:ext uri="{C183D7F6-B498-43B3-948B-1728B52AA6E4}">
                <adec:decorative xmlns:adec="http://schemas.microsoft.com/office/drawing/2017/decorative" val="1"/>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hasCustomPrompt="1"/>
          </p:nvPr>
        </p:nvSpPr>
        <p:spPr>
          <a:xfrm>
            <a:off x="1508760" y="831101"/>
            <a:ext cx="6527800" cy="2628053"/>
          </a:xfrm>
        </p:spPr>
        <p:txBody>
          <a:bodyPr>
            <a:noAutofit/>
          </a:bodyPr>
          <a:lstStyle>
            <a:lvl1pPr algn="l">
              <a:lnSpc>
                <a:spcPct val="100000"/>
              </a:lnSpc>
              <a:defRPr b="1"/>
            </a:lvl1pPr>
          </a:lstStyle>
          <a:p>
            <a:r>
              <a:rPr lang="en-US" dirty="0"/>
              <a:t>Click to add title</a:t>
            </a:r>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lvl1pPr>
              <a:defRPr>
                <a:latin typeface="+mn-lt"/>
              </a:defRPr>
            </a:lvl1pPr>
          </a:lstStyle>
          <a:p>
            <a:r>
              <a:rPr lang="en-US"/>
              <a:t>Presentation title</a:t>
            </a:r>
            <a:endParaRPr lang="en-US" dirty="0"/>
          </a:p>
        </p:txBody>
      </p:sp>
      <p:sp>
        <p:nvSpPr>
          <p:cNvPr id="6" name="Slide Number Placeholder 5"/>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idx="1" hasCustomPrompt="1"/>
          </p:nvPr>
        </p:nvSpPr>
        <p:spPr>
          <a:xfrm>
            <a:off x="1508760" y="3556431"/>
            <a:ext cx="6527800" cy="1893217"/>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hasCustomPrompt="1"/>
          </p:nvPr>
        </p:nvSpPr>
        <p:spPr>
          <a:xfrm>
            <a:off x="1527048" y="327989"/>
            <a:ext cx="4550664" cy="2453773"/>
          </a:xfrm>
        </p:spPr>
        <p:txBody>
          <a:bodyPr tIns="0" anchor="b" anchorCtr="0">
            <a:noAutofit/>
          </a:bodyPr>
          <a:lstStyle>
            <a:lvl1pPr algn="l">
              <a:defRPr sz="4400"/>
            </a:lvl1pPr>
          </a:lstStyle>
          <a:p>
            <a:r>
              <a:rPr lang="en-US" dirty="0"/>
              <a:t>Click to add title</a:t>
            </a:r>
          </a:p>
        </p:txBody>
      </p:sp>
      <p:sp>
        <p:nvSpPr>
          <p:cNvPr id="3" name="Subtitle 2"/>
          <p:cNvSpPr>
            <a:spLocks noGrp="1"/>
          </p:cNvSpPr>
          <p:nvPr>
            <p:ph type="subTitle" idx="1" hasCustomPrompt="1"/>
          </p:nvPr>
        </p:nvSpPr>
        <p:spPr>
          <a:xfrm>
            <a:off x="1545336" y="2846832"/>
            <a:ext cx="4550664" cy="2314448"/>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a:extLst>
              <a:ext uri="{FF2B5EF4-FFF2-40B4-BE49-F238E27FC236}">
                <a16:creationId xmlns:a16="http://schemas.microsoft.com/office/drawing/2014/main" id="{8D5D10FF-3DE5-39CA-FA9A-29A09DC47BF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a:extLst>
              <a:ext uri="{FF2B5EF4-FFF2-40B4-BE49-F238E27FC236}">
                <a16:creationId xmlns:a16="http://schemas.microsoft.com/office/drawing/2014/main" id="{BFA89E6A-8342-AE30-45E0-BC1DFE3276CC}"/>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 uri="{C183D7F6-B498-43B3-948B-1728B52AA6E4}">
                <adec:decorative xmlns:adec="http://schemas.microsoft.com/office/drawing/2017/decorative" val="1"/>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a:extLst>
              <a:ext uri="{FF2B5EF4-FFF2-40B4-BE49-F238E27FC236}">
                <a16:creationId xmlns:a16="http://schemas.microsoft.com/office/drawing/2014/main" id="{D9D7EB49-4BC9-040F-C4CC-5771C5FB312B}"/>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a:extLst>
              <a:ext uri="{FF2B5EF4-FFF2-40B4-BE49-F238E27FC236}">
                <a16:creationId xmlns:a16="http://schemas.microsoft.com/office/drawing/2014/main" id="{3CE04498-C285-EFB8-340C-1A064078152B}"/>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8" name="Title 19">
            <a:extLst>
              <a:ext uri="{FF2B5EF4-FFF2-40B4-BE49-F238E27FC236}">
                <a16:creationId xmlns:a16="http://schemas.microsoft.com/office/drawing/2014/main" id="{9CBE0ADC-7FA0-F7E3-96EF-BBACB6A9076E}"/>
              </a:ext>
            </a:extLst>
          </p:cNvPr>
          <p:cNvSpPr>
            <a:spLocks noGrp="1"/>
          </p:cNvSpPr>
          <p:nvPr>
            <p:ph type="title" hasCustomPrompt="1"/>
          </p:nvPr>
        </p:nvSpPr>
        <p:spPr>
          <a:xfrm>
            <a:off x="3685032" y="755374"/>
            <a:ext cx="7740995" cy="1500145"/>
          </a:xfrm>
        </p:spPr>
        <p:txBody>
          <a:bodyPr>
            <a:noAutofit/>
          </a:bodyPr>
          <a:lstStyle>
            <a:lvl1pPr algn="l">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hasCustomPrompt="1"/>
          </p:nvPr>
        </p:nvSpPr>
        <p:spPr>
          <a:xfrm>
            <a:off x="3685032"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hasCustomPrompt="1"/>
          </p:nvPr>
        </p:nvSpPr>
        <p:spPr>
          <a:xfrm>
            <a:off x="7684539"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lstStyle/>
          <a:p>
            <a:r>
              <a:rPr lang="en-US" dirty="0"/>
              <a:t>Click to add title</a:t>
            </a:r>
          </a:p>
        </p:txBody>
      </p:sp>
      <p:sp>
        <p:nvSpPr>
          <p:cNvPr id="4" name="Footer Placeholder 3"/>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70215" y="741458"/>
            <a:ext cx="3932237" cy="1524662"/>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70215" y="2301902"/>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1499616" y="89452"/>
            <a:ext cx="5693664" cy="2580596"/>
          </a:xfrm>
        </p:spPr>
        <p:txBody>
          <a:bodyPr>
            <a:noAutofit/>
          </a:bodyPr>
          <a:lstStyle>
            <a:lvl1pPr algn="l">
              <a:lnSpc>
                <a:spcPct val="100000"/>
              </a:lnSpc>
              <a:defRPr/>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1499616" y="2770632"/>
            <a:ext cx="5693664" cy="3122168"/>
          </a:xfrm>
        </p:spPr>
        <p:txBody>
          <a:bodyPr>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3"/>
            <a:ext cx="4011087" cy="1480931"/>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40110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 uri="{C183D7F6-B498-43B3-948B-1728B52AA6E4}">
                <adec:decorative xmlns:adec="http://schemas.microsoft.com/office/drawing/2017/decorative" val="1"/>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7" name="Freeform: Shape 16">
            <a:extLst>
              <a:ext uri="{FF2B5EF4-FFF2-40B4-BE49-F238E27FC236}">
                <a16:creationId xmlns:a16="http://schemas.microsoft.com/office/drawing/2014/main" id="{217CBC9E-B934-828F-2AE5-211CEF5B1D25}"/>
              </a:ext>
              <a:ext uri="{C183D7F6-B498-43B3-948B-1728B52AA6E4}">
                <adec:decorative xmlns:adec="http://schemas.microsoft.com/office/drawing/2017/decorative" val="1"/>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hasCustomPrompt="1"/>
          </p:nvPr>
        </p:nvSpPr>
        <p:spPr>
          <a:xfrm>
            <a:off x="4224528" y="815009"/>
            <a:ext cx="6766560" cy="2811462"/>
          </a:xfrm>
        </p:spPr>
        <p:txBody>
          <a:bodyPr>
            <a:noAutofit/>
          </a:bodyPr>
          <a:lstStyle>
            <a:lvl1pPr algn="l">
              <a:lnSpc>
                <a:spcPct val="100000"/>
              </a:lnSpc>
              <a:defRPr b="1"/>
            </a:lvl1pPr>
          </a:lstStyle>
          <a:p>
            <a:r>
              <a:rPr lang="en-US" dirty="0"/>
              <a:t>Click to add title</a:t>
            </a:r>
          </a:p>
        </p:txBody>
      </p:sp>
      <p:sp>
        <p:nvSpPr>
          <p:cNvPr id="5" name="Footer Placeholder 4"/>
          <p:cNvSpPr>
            <a:spLocks noGrp="1"/>
          </p:cNvSpPr>
          <p:nvPr userDrawn="1">
            <p:ph type="ftr" sz="quarter" idx="11"/>
          </p:nvPr>
        </p:nvSpPr>
        <p:spPr>
          <a:xfrm>
            <a:off x="4224528" y="457200"/>
            <a:ext cx="3200400" cy="274320"/>
          </a:xfrm>
        </p:spPr>
        <p:txBody>
          <a:bodyPr>
            <a:noAutofit/>
          </a:bodyPr>
          <a:lstStyle>
            <a:lvl1pPr>
              <a:defRPr>
                <a:latin typeface="+mn-lt"/>
              </a:defRPr>
            </a:lvl1pPr>
          </a:lstStyle>
          <a:p>
            <a:r>
              <a:rPr lang="en-US"/>
              <a:t>Presentation title</a:t>
            </a:r>
            <a:endParaRPr lang="en-US" dirty="0"/>
          </a:p>
        </p:txBody>
      </p:sp>
      <p:sp>
        <p:nvSpPr>
          <p:cNvPr id="6" name="Slide Number Placeholder 5"/>
          <p:cNvSpPr>
            <a:spLocks noGrp="1"/>
          </p:cNvSpPr>
          <p:nvPr userDrawn="1">
            <p:ph type="sldNum" sz="quarter" idx="12"/>
          </p:nvPr>
        </p:nvSpPr>
        <p:spPr>
          <a:xfrm>
            <a:off x="10003536" y="472108"/>
            <a:ext cx="987552" cy="244503"/>
          </a:xfrm>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userDrawn="1">
            <p:ph idx="1" hasCustomPrompt="1"/>
          </p:nvPr>
        </p:nvSpPr>
        <p:spPr>
          <a:xfrm>
            <a:off x="4224528" y="3723748"/>
            <a:ext cx="6766560" cy="2447238"/>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 uri="{C183D7F6-B498-43B3-948B-1728B52AA6E4}">
                <adec:decorative xmlns:adec="http://schemas.microsoft.com/office/drawing/2017/decorative" val="1"/>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 uri="{C183D7F6-B498-43B3-948B-1728B52AA6E4}">
                <adec:decorative xmlns:adec="http://schemas.microsoft.com/office/drawing/2017/decorative" val="1"/>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 uri="{C183D7F6-B498-43B3-948B-1728B52AA6E4}">
                <adec:decorative xmlns:adec="http://schemas.microsoft.com/office/drawing/2017/decorative" val="1"/>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 uri="{C183D7F6-B498-43B3-948B-1728B52AA6E4}">
                <adec:decorative xmlns:adec="http://schemas.microsoft.com/office/drawing/2017/decorative" val="1"/>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 uri="{C183D7F6-B498-43B3-948B-1728B52AA6E4}">
                <adec:decorative xmlns:adec="http://schemas.microsoft.com/office/drawing/2017/decorative" val="1"/>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 uri="{C183D7F6-B498-43B3-948B-1728B52AA6E4}">
                <adec:decorative xmlns:adec="http://schemas.microsoft.com/office/drawing/2017/decorative" val="1"/>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hasCustomPrompt="1"/>
          </p:nvPr>
        </p:nvSpPr>
        <p:spPr>
          <a:xfrm>
            <a:off x="2895600" y="1699591"/>
            <a:ext cx="6400800" cy="2844977"/>
          </a:xfrm>
        </p:spPr>
        <p:txBody>
          <a:bodyPr anchor="b" anchorCtr="0">
            <a:noAutofit/>
          </a:bodyPr>
          <a:lstStyle>
            <a:lvl1pPr>
              <a:lnSpc>
                <a:spcPct val="100000"/>
              </a:lnSpc>
              <a:defRPr sz="4400"/>
            </a:lvl1pPr>
          </a:lstStyle>
          <a:p>
            <a:r>
              <a:rPr lang="en-US" dirty="0"/>
              <a:t>Click to add title</a:t>
            </a:r>
          </a:p>
        </p:txBody>
      </p:sp>
      <p:sp>
        <p:nvSpPr>
          <p:cNvPr id="3" name="Text Placeholder 2"/>
          <p:cNvSpPr>
            <a:spLocks noGrp="1"/>
          </p:cNvSpPr>
          <p:nvPr>
            <p:ph type="body" idx="1" hasCustomPrompt="1"/>
          </p:nvPr>
        </p:nvSpPr>
        <p:spPr>
          <a:xfrm>
            <a:off x="2895600" y="4598948"/>
            <a:ext cx="6400800" cy="847695"/>
          </a:xfrm>
        </p:spPr>
        <p:txBody>
          <a:bodyPr lIns="0" tIns="0" rIns="0" bIns="0" anchor="ctr" anchorCtr="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31520"/>
            <a:ext cx="10665089" cy="1362057"/>
          </a:xfrm>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539496" y="2103120"/>
            <a:ext cx="11119104" cy="44348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 uri="{C183D7F6-B498-43B3-948B-1728B52AA6E4}">
                <adec:decorative xmlns:adec="http://schemas.microsoft.com/office/drawing/2017/decorative" val="1"/>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chemeClr val="accent3">
              <a:lumMod val="20000"/>
              <a:lumOff val="80000"/>
            </a:schemeClr>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755904" y="2825496"/>
            <a:ext cx="10680192" cy="28346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4441121" y="1344404"/>
            <a:ext cx="6984906" cy="2560441"/>
          </a:xfrm>
        </p:spPr>
        <p:txBody>
          <a:bodyPr lIns="0" tIns="0" rIns="0" bIns="0" anchor="b" anchorCtr="0">
            <a:noAutofit/>
          </a:bodyPr>
          <a:lstStyle>
            <a:lvl1pPr algn="l">
              <a:lnSpc>
                <a:spcPct val="100000"/>
              </a:lnSpc>
              <a:defRPr sz="3300" b="1">
                <a:latin typeface="+mj-lt"/>
                <a:cs typeface="Arial" panose="020B0604020202020204" pitchFamily="34" charset="0"/>
              </a:defRPr>
            </a:lvl1pPr>
          </a:lstStyle>
          <a:p>
            <a:r>
              <a:rPr lang="en-US" dirty="0"/>
              <a:t>Click to add title</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347664"/>
            <a:ext cx="768096" cy="1882471"/>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hasCustomPrompt="1"/>
          </p:nvPr>
        </p:nvSpPr>
        <p:spPr>
          <a:xfrm>
            <a:off x="4441120" y="3977196"/>
            <a:ext cx="4971237" cy="864804"/>
          </a:xfrm>
        </p:spPr>
        <p:txBody>
          <a:bodyPr lIns="0" tIns="0" rIns="0" bIns="0" anchor="ctr" anchorCtr="0">
            <a:noAutofit/>
          </a:bodyPr>
          <a:lstStyle>
            <a:lvl1pPr marL="0" indent="0">
              <a:buNone/>
              <a:defRPr sz="2400"/>
            </a:lvl1pPr>
          </a:lstStyle>
          <a:p>
            <a:r>
              <a:rPr lang="en-US" dirty="0"/>
              <a:t>Click to add subtitle</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58952" y="751398"/>
            <a:ext cx="10671048" cy="1362057"/>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Click to add text</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60937" y="755729"/>
            <a:ext cx="10665089" cy="859972"/>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hasCustomPrompt="1"/>
          </p:nvPr>
        </p:nvSpPr>
        <p:spPr>
          <a:xfrm>
            <a:off x="1271016"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r>
              <a:rPr lang="en-US" dirty="0"/>
              <a:t>Click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hasCustomPrompt="1"/>
          </p:nvPr>
        </p:nvSpPr>
        <p:spPr>
          <a:xfrm>
            <a:off x="1271016"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hasCustomPrompt="1"/>
          </p:nvPr>
        </p:nvSpPr>
        <p:spPr>
          <a:xfrm>
            <a:off x="3828288"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hasCustomPrompt="1"/>
          </p:nvPr>
        </p:nvSpPr>
        <p:spPr>
          <a:xfrm>
            <a:off x="3828288"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hasCustomPrompt="1"/>
          </p:nvPr>
        </p:nvSpPr>
        <p:spPr>
          <a:xfrm>
            <a:off x="6385560"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hasCustomPrompt="1"/>
          </p:nvPr>
        </p:nvSpPr>
        <p:spPr>
          <a:xfrm>
            <a:off x="6385560"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hasCustomPrompt="1"/>
          </p:nvPr>
        </p:nvSpPr>
        <p:spPr>
          <a:xfrm>
            <a:off x="8942832"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hasCustomPrompt="1"/>
          </p:nvPr>
        </p:nvSpPr>
        <p:spPr>
          <a:xfrm>
            <a:off x="8942832"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760938" y="457200"/>
            <a:ext cx="3200400" cy="244502"/>
          </a:xfrm>
          <a:prstGeom prst="rect">
            <a:avLst/>
          </a:prstGeom>
        </p:spPr>
        <p:txBody>
          <a:bodyPr vert="horz" lIns="0" tIns="45720" rIns="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3403092" y="69574"/>
            <a:ext cx="5385816" cy="3139970"/>
          </a:xfrm>
        </p:spPr>
        <p:txBody>
          <a:bodyPr/>
          <a:lstStyle/>
          <a:p>
            <a:r>
              <a:rPr lang="en-US" dirty="0"/>
              <a:t>Cyclist bike share analysis</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349496" y="3255267"/>
            <a:ext cx="3493008" cy="1644724"/>
          </a:xfrm>
        </p:spPr>
        <p:txBody>
          <a:bodyPr/>
          <a:lstStyle/>
          <a:p>
            <a:r>
              <a:rPr lang="en-US" dirty="0"/>
              <a:t>Pranav Shintre</a:t>
            </a:r>
          </a:p>
          <a:p>
            <a:r>
              <a:rPr lang="en-US" dirty="0"/>
              <a:t>DM15-16</a:t>
            </a:r>
          </a:p>
          <a:p>
            <a:endParaRPr lang="en-US"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527048" y="327989"/>
            <a:ext cx="4550664" cy="2453773"/>
          </a:xfrm>
        </p:spPr>
        <p:txBody>
          <a:bodyPr/>
          <a:lstStyle/>
          <a:p>
            <a:r>
              <a:rPr lang="en-US" dirty="0"/>
              <a:t>THANK YOU </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a:xfrm>
            <a:off x="1545336" y="2846832"/>
            <a:ext cx="4550664" cy="2314448"/>
          </a:xfrm>
        </p:spPr>
        <p:txBody>
          <a:bodyPr>
            <a:normAutofit/>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499616" y="89452"/>
            <a:ext cx="5693664" cy="2580596"/>
          </a:xfrm>
        </p:spPr>
        <p:txBody>
          <a:bodyPr/>
          <a:lstStyle/>
          <a:p>
            <a:r>
              <a:rPr lang="en-US" dirty="0"/>
              <a:t>AGENDA</a:t>
            </a: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2770632"/>
            <a:ext cx="5693664" cy="3122168"/>
          </a:xfrm>
        </p:spPr>
        <p:txBody>
          <a:bodyPr/>
          <a:lstStyle/>
          <a:p>
            <a:r>
              <a:rPr lang="en-US" dirty="0"/>
              <a:t>Business Task</a:t>
            </a:r>
          </a:p>
          <a:p>
            <a:r>
              <a:rPr lang="en-US" dirty="0"/>
              <a:t>Data Cleaning &amp; Manipulation</a:t>
            </a:r>
          </a:p>
          <a:p>
            <a:r>
              <a:rPr lang="en-US" dirty="0"/>
              <a:t>​Summary of Analysis</a:t>
            </a:r>
          </a:p>
          <a:p>
            <a:r>
              <a:rPr lang="en-US" dirty="0"/>
              <a:t>Visuals</a:t>
            </a:r>
          </a:p>
          <a:p>
            <a:r>
              <a:rPr lang="en-US" dirty="0"/>
              <a:t>​</a:t>
            </a:r>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338" y="814388"/>
            <a:ext cx="6767512" cy="2811462"/>
          </a:xfrm>
        </p:spPr>
        <p:txBody>
          <a:bodyPr/>
          <a:lstStyle/>
          <a:p>
            <a:r>
              <a:rPr lang="en-US" dirty="0"/>
              <a:t>Business task</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a:xfrm>
            <a:off x="4224338" y="457200"/>
            <a:ext cx="3200400" cy="274320"/>
          </a:xfrm>
        </p:spPr>
        <p:txBody>
          <a:bodyPr/>
          <a:lstStyle/>
          <a:p>
            <a:r>
              <a:rPr lang="en-US" dirty="0"/>
              <a:t>Cyclist Bike Share Analysis</a:t>
            </a:r>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a:xfrm>
            <a:off x="10003536" y="472108"/>
            <a:ext cx="987552" cy="244503"/>
          </a:xfrm>
        </p:spPr>
        <p:txBody>
          <a:bodyPr/>
          <a:lstStyle/>
          <a:p>
            <a:fld id="{48F63A3B-78C7-47BE-AE5E-E10140E04643}" type="slidenum">
              <a:rPr lang="en-US" smtClean="0"/>
              <a:pPr/>
              <a:t>3</a:t>
            </a:fld>
            <a:endParaRPr lang="en-US" dirty="0"/>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8" y="3723748"/>
            <a:ext cx="6766560" cy="2447238"/>
          </a:xfrm>
        </p:spPr>
        <p:txBody>
          <a:bodyPr/>
          <a:lstStyle/>
          <a:p>
            <a:r>
              <a:rPr lang="en-US" dirty="0" err="1"/>
              <a:t>Cyclistic’s</a:t>
            </a:r>
            <a:r>
              <a:rPr lang="en-US" dirty="0"/>
              <a:t> historical trip data to analyze and identify trends. The director of marketing believes the company’s future success depends on maximizing the number of annual memberships. Therefore, your team wants to understand how casual riders and annual members use </a:t>
            </a:r>
            <a:r>
              <a:rPr lang="en-US" dirty="0" err="1"/>
              <a:t>Cyclistic</a:t>
            </a:r>
            <a:r>
              <a:rPr lang="en-US" dirty="0"/>
              <a:t> bikes differently. From these insights, your team will design a new marketing strategy to convert casual riders into annual members.</a:t>
            </a:r>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95600" y="1699591"/>
            <a:ext cx="6400800" cy="2844977"/>
          </a:xfrm>
        </p:spPr>
        <p:txBody>
          <a:bodyPr/>
          <a:lstStyle/>
          <a:p>
            <a:r>
              <a:rPr lang="en-US" dirty="0"/>
              <a:t>Data cleaning &amp; Manipulation</a:t>
            </a: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58952" y="731520"/>
            <a:ext cx="10671048" cy="1362057"/>
          </a:xfrm>
        </p:spPr>
        <p:txBody>
          <a:bodyPr/>
          <a:lstStyle/>
          <a:p>
            <a:r>
              <a:rPr lang="en-US" altLang="zh-CN" dirty="0"/>
              <a:t>Data Cleaning &amp; Manipulation</a:t>
            </a:r>
            <a:endParaRPr lang="en-US" dirty="0"/>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a:xfrm>
            <a:off x="760938" y="457200"/>
            <a:ext cx="3200400" cy="244502"/>
          </a:xfrm>
        </p:spPr>
        <p:txBody>
          <a:bodyPr/>
          <a:lstStyle/>
          <a:p>
            <a:r>
              <a:rPr lang="en-US" dirty="0"/>
              <a:t>Cyclist Bike Share Analysis</a:t>
            </a: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5</a:t>
            </a:fld>
            <a:endParaRPr lang="en-US" dirty="0"/>
          </a:p>
        </p:txBody>
      </p:sp>
      <p:sp>
        <p:nvSpPr>
          <p:cNvPr id="9" name="Content Placeholder 8">
            <a:extLst>
              <a:ext uri="{FF2B5EF4-FFF2-40B4-BE49-F238E27FC236}">
                <a16:creationId xmlns:a16="http://schemas.microsoft.com/office/drawing/2014/main" id="{C170684E-C513-76ED-C2E5-025B1C326A13}"/>
              </a:ext>
            </a:extLst>
          </p:cNvPr>
          <p:cNvSpPr>
            <a:spLocks noGrp="1"/>
          </p:cNvSpPr>
          <p:nvPr>
            <p:ph sz="half" idx="1"/>
          </p:nvPr>
        </p:nvSpPr>
        <p:spPr>
          <a:xfrm>
            <a:off x="760938" y="2568148"/>
            <a:ext cx="10680192" cy="3459861"/>
          </a:xfrm>
        </p:spPr>
        <p:txBody>
          <a:bodyPr/>
          <a:lstStyle/>
          <a:p>
            <a:r>
              <a:rPr lang="en-US" dirty="0"/>
              <a:t>Before importing the data into Power Bi, some basic data type correction were made to </a:t>
            </a:r>
            <a:r>
              <a:rPr lang="en-US" dirty="0" err="1"/>
              <a:t>started_at</a:t>
            </a:r>
            <a:r>
              <a:rPr lang="en-US" dirty="0"/>
              <a:t> &amp; </a:t>
            </a:r>
            <a:r>
              <a:rPr lang="en-US" dirty="0" err="1"/>
              <a:t>ended_at</a:t>
            </a:r>
            <a:r>
              <a:rPr lang="en-US" dirty="0"/>
              <a:t> columns where the date &amp; time were </a:t>
            </a:r>
            <a:r>
              <a:rPr lang="en-US" dirty="0" err="1"/>
              <a:t>demlimited</a:t>
            </a:r>
            <a:r>
              <a:rPr lang="en-US" dirty="0"/>
              <a:t> for better understanding of the data.</a:t>
            </a:r>
          </a:p>
          <a:p>
            <a:r>
              <a:rPr lang="en-US" dirty="0"/>
              <a:t>Time &amp; Date were delimited into different columns and then </a:t>
            </a:r>
            <a:r>
              <a:rPr lang="en-US" dirty="0" err="1"/>
              <a:t>end_time</a:t>
            </a:r>
            <a:r>
              <a:rPr lang="en-US" dirty="0"/>
              <a:t> was subtracted from </a:t>
            </a:r>
            <a:r>
              <a:rPr lang="en-US" dirty="0" err="1"/>
              <a:t>start_time</a:t>
            </a:r>
            <a:r>
              <a:rPr lang="en-US" dirty="0"/>
              <a:t> in order to find the duration of each trip.</a:t>
            </a:r>
          </a:p>
          <a:p>
            <a:r>
              <a:rPr lang="en-US" dirty="0"/>
              <a:t>This data was then imported into Power Bi desktop app.</a:t>
            </a:r>
          </a:p>
          <a:p>
            <a:r>
              <a:rPr lang="en-US" dirty="0"/>
              <a:t>A new table was created in the name of </a:t>
            </a:r>
            <a:r>
              <a:rPr lang="en-US" dirty="0" err="1"/>
              <a:t>calender</a:t>
            </a:r>
            <a:r>
              <a:rPr lang="en-US" dirty="0"/>
              <a:t> for giving the day names for each week as Weekday. This table was then linked to the main data table using </a:t>
            </a:r>
            <a:r>
              <a:rPr lang="en-US" dirty="0" err="1"/>
              <a:t>start_date</a:t>
            </a:r>
            <a:r>
              <a:rPr lang="en-US" dirty="0"/>
              <a:t> and date linkage.</a:t>
            </a:r>
          </a:p>
          <a:p>
            <a:r>
              <a:rPr lang="en-US" dirty="0"/>
              <a:t>One more new measure was created in order to get the count of Total Rides over the month.</a:t>
            </a:r>
          </a:p>
        </p:txBody>
      </p:sp>
    </p:spTree>
    <p:extLst>
      <p:ext uri="{BB962C8B-B14F-4D97-AF65-F5344CB8AC3E}">
        <p14:creationId xmlns:p14="http://schemas.microsoft.com/office/powerpoint/2010/main" val="2886474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95600" y="1699591"/>
            <a:ext cx="6400800" cy="2844977"/>
          </a:xfrm>
        </p:spPr>
        <p:txBody>
          <a:bodyPr/>
          <a:lstStyle/>
          <a:p>
            <a:r>
              <a:rPr lang="en-US" dirty="0"/>
              <a:t>Summary of analysis</a:t>
            </a:r>
            <a:br>
              <a:rPr lang="en-US" dirty="0"/>
            </a:br>
            <a:endParaRPr lang="en-US" dirty="0"/>
          </a:p>
        </p:txBody>
      </p:sp>
    </p:spTree>
    <p:extLst>
      <p:ext uri="{BB962C8B-B14F-4D97-AF65-F5344CB8AC3E}">
        <p14:creationId xmlns:p14="http://schemas.microsoft.com/office/powerpoint/2010/main" val="1097837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648889" y="-978709"/>
            <a:ext cx="6527800" cy="2627313"/>
          </a:xfrm>
        </p:spPr>
        <p:txBody>
          <a:bodyPr/>
          <a:lstStyle/>
          <a:p>
            <a:r>
              <a:rPr lang="en-US" sz="3200" dirty="0"/>
              <a:t>Summary of Analysis</a:t>
            </a:r>
            <a:br>
              <a:rPr lang="en-US" dirty="0"/>
            </a:br>
            <a:endParaRPr lang="en-US" dirty="0"/>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a:xfrm>
            <a:off x="765973" y="212697"/>
            <a:ext cx="3200400" cy="244502"/>
          </a:xfrm>
        </p:spPr>
        <p:txBody>
          <a:bodyPr/>
          <a:lstStyle/>
          <a:p>
            <a:r>
              <a:rPr lang="en-US" dirty="0"/>
              <a:t>Cyclist Bike Share Analysis</a:t>
            </a:r>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7</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765973" y="1047751"/>
            <a:ext cx="10777138" cy="5597552"/>
          </a:xfrm>
        </p:spPr>
        <p:txBody>
          <a:bodyPr>
            <a:normAutofit fontScale="92500" lnSpcReduction="10000"/>
          </a:bodyPr>
          <a:lstStyle/>
          <a:p>
            <a:pPr algn="l"/>
            <a:r>
              <a:rPr lang="en-US" sz="1300" dirty="0"/>
              <a:t>Average Total Rides was higher for Member (43,180.86) than Casual (32956).</a:t>
            </a:r>
          </a:p>
          <a:p>
            <a:pPr algn="l"/>
            <a:br>
              <a:rPr lang="en-US" sz="1300" dirty="0"/>
            </a:br>
            <a:endParaRPr lang="en-US" sz="1300" dirty="0"/>
          </a:p>
          <a:p>
            <a:pPr algn="l"/>
            <a:r>
              <a:rPr lang="en-US" sz="1300" dirty="0"/>
              <a:t>Total </a:t>
            </a:r>
            <a:r>
              <a:rPr lang="en-US" sz="1300" dirty="0" err="1"/>
              <a:t>Total</a:t>
            </a:r>
            <a:r>
              <a:rPr lang="en-US" sz="1300" dirty="0"/>
              <a:t> Rides was higher for Member (302266) than Casual (230692).</a:t>
            </a:r>
          </a:p>
          <a:p>
            <a:pPr algn="l"/>
            <a:br>
              <a:rPr lang="en-US" sz="1300" dirty="0"/>
            </a:br>
            <a:endParaRPr lang="en-US" sz="1300" dirty="0"/>
          </a:p>
          <a:p>
            <a:pPr algn="l"/>
            <a:r>
              <a:rPr lang="en-US" sz="1300" dirty="0"/>
              <a:t>﻿﻿Total Rides for Member Type Member was trending up but had a significant change in trend and dropped by 1818 starting Saturday, September 26, 2020. </a:t>
            </a:r>
          </a:p>
          <a:p>
            <a:pPr algn="l"/>
            <a:r>
              <a:rPr lang="en-US" sz="1300" dirty="0"/>
              <a:t>﻿</a:t>
            </a:r>
          </a:p>
          <a:p>
            <a:pPr algn="l"/>
            <a:r>
              <a:rPr lang="en-US" sz="1300" dirty="0"/>
              <a:t>Across Member Type, Member had the most interesting recent trend and started trending down on Saturday, September 26, 2020, falling by 15.76% (1818) in 4days.</a:t>
            </a:r>
          </a:p>
          <a:p>
            <a:pPr algn="l"/>
            <a:br>
              <a:rPr lang="en-US" sz="1300" dirty="0"/>
            </a:br>
            <a:endParaRPr lang="en-US" sz="1300" dirty="0"/>
          </a:p>
          <a:p>
            <a:pPr algn="l"/>
            <a:r>
              <a:rPr lang="en-US" sz="1300" dirty="0"/>
              <a:t>Total Rides for Member (29.48% increase) and Casual (37.41% increase) both trended up between Tuesday, September 1, 2020 and Wednesday, September 30, 2020.</a:t>
            </a:r>
          </a:p>
          <a:p>
            <a:pPr algn="l"/>
            <a:br>
              <a:rPr lang="en-US" sz="1300" dirty="0"/>
            </a:br>
            <a:endParaRPr lang="en-US" sz="1300" dirty="0"/>
          </a:p>
          <a:p>
            <a:pPr algn="l"/>
            <a:r>
              <a:rPr lang="en-US" sz="1300" dirty="0"/>
              <a:t>Total Rides for Casual started trending down on Saturday, December 30, 1899, falling by 82.35% (140) in 4.65 hours.</a:t>
            </a:r>
          </a:p>
          <a:p>
            <a:pPr algn="l"/>
            <a:br>
              <a:rPr lang="en-US" sz="1300" dirty="0"/>
            </a:br>
            <a:endParaRPr lang="en-US" sz="1300" dirty="0"/>
          </a:p>
          <a:p>
            <a:pPr algn="l"/>
            <a:r>
              <a:rPr lang="en-US" sz="1300" dirty="0"/>
              <a:t>﻿Total Rides for Member (45.00% decrease) and Casual (34.78% decrease) both trended down between Saturday, December 30, 1899 and Saturday, December 30, 1899.</a:t>
            </a:r>
          </a:p>
          <a:p>
            <a:pPr algn="l"/>
            <a:br>
              <a:rPr lang="en-US" sz="1300" dirty="0"/>
            </a:br>
            <a:endParaRPr lang="en-US" sz="1300" dirty="0"/>
          </a:p>
          <a:p>
            <a:pPr algn="l"/>
            <a:r>
              <a:rPr lang="en-US" sz="1300" dirty="0"/>
              <a:t>Docked Bike in Member </a:t>
            </a:r>
            <a:r>
              <a:rPr lang="en-US" sz="1300" dirty="0" err="1"/>
              <a:t>TypeMember</a:t>
            </a:r>
            <a:r>
              <a:rPr lang="en-US" sz="1300" dirty="0"/>
              <a:t> made up 43.69% of Total Rides.</a:t>
            </a:r>
          </a:p>
          <a:p>
            <a:pPr algn="l"/>
            <a:br>
              <a:rPr lang="en-US" sz="1300" dirty="0"/>
            </a:br>
            <a:endParaRPr lang="en-US" sz="1300" dirty="0"/>
          </a:p>
          <a:p>
            <a:pPr algn="l"/>
            <a:r>
              <a:rPr lang="en-US" sz="1300" dirty="0"/>
              <a:t>Average Total </a:t>
            </a:r>
            <a:r>
              <a:rPr lang="en-US" sz="1300" dirty="0">
                <a:solidFill>
                  <a:schemeClr val="bg1"/>
                </a:solidFill>
              </a:rPr>
              <a:t>Rides was </a:t>
            </a:r>
            <a:r>
              <a:rPr lang="en-US" sz="1300" dirty="0"/>
              <a:t>higher for Member (151133) than Casual (115346).</a:t>
            </a:r>
          </a:p>
          <a:p>
            <a:pPr algn="l"/>
            <a:br>
              <a:rPr lang="en-US" sz="1300" dirty="0"/>
            </a:br>
            <a:endParaRPr lang="en-US" sz="1300" dirty="0"/>
          </a:p>
          <a:p>
            <a:pPr algn="l"/>
            <a:r>
              <a:rPr lang="en-US" sz="1300" dirty="0"/>
              <a:t>Total Rides for </a:t>
            </a:r>
            <a:r>
              <a:rPr lang="en-US" sz="1300" dirty="0">
                <a:solidFill>
                  <a:schemeClr val="bg1"/>
                </a:solidFill>
              </a:rPr>
              <a:t>Member</a:t>
            </a:r>
            <a:r>
              <a:rPr lang="en-US" sz="1300" dirty="0"/>
              <a:t> and Casual diverged the most when the Bike Type was Docked Bike, when Member were 61058 higher than Casual.</a:t>
            </a:r>
          </a:p>
          <a:p>
            <a:endParaRPr lang="en-US" sz="500" dirty="0">
              <a:solidFill>
                <a:schemeClr val="tx1"/>
              </a:solidFill>
            </a:endParaRPr>
          </a:p>
        </p:txBody>
      </p:sp>
    </p:spTree>
    <p:extLst>
      <p:ext uri="{BB962C8B-B14F-4D97-AF65-F5344CB8AC3E}">
        <p14:creationId xmlns:p14="http://schemas.microsoft.com/office/powerpoint/2010/main" val="94818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2895600" y="1699591"/>
            <a:ext cx="6400800" cy="2844977"/>
          </a:xfrm>
        </p:spPr>
        <p:txBody>
          <a:bodyPr/>
          <a:lstStyle/>
          <a:p>
            <a:r>
              <a:rPr lang="en-US" dirty="0"/>
              <a:t>Visuals</a:t>
            </a:r>
            <a:br>
              <a:rPr lang="en-US" dirty="0"/>
            </a:br>
            <a:endParaRPr lang="en-US" dirty="0"/>
          </a:p>
        </p:txBody>
      </p:sp>
    </p:spTree>
    <p:extLst>
      <p:ext uri="{BB962C8B-B14F-4D97-AF65-F5344CB8AC3E}">
        <p14:creationId xmlns:p14="http://schemas.microsoft.com/office/powerpoint/2010/main" val="3178786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a:xfrm>
            <a:off x="-2368513" y="20327"/>
            <a:ext cx="10671048" cy="1459858"/>
          </a:xfrm>
        </p:spPr>
        <p:txBody>
          <a:bodyPr/>
          <a:lstStyle/>
          <a:p>
            <a:r>
              <a:rPr lang="en-US" dirty="0"/>
              <a:t>Visuals</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a:xfrm>
            <a:off x="760938" y="457200"/>
            <a:ext cx="3200400" cy="244502"/>
          </a:xfrm>
        </p:spPr>
        <p:txBody>
          <a:bodyPr/>
          <a:lstStyle/>
          <a:p>
            <a:r>
              <a:rPr lang="en-US" dirty="0"/>
              <a:t>Cyclist Bike Share Analysis</a:t>
            </a:r>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a:xfrm>
            <a:off x="10438475" y="457199"/>
            <a:ext cx="987552" cy="244503"/>
          </a:xfrm>
        </p:spPr>
        <p:txBody>
          <a:bodyPr/>
          <a:lstStyle/>
          <a:p>
            <a:fld id="{48F63A3B-78C7-47BE-AE5E-E10140E04643}" type="slidenum">
              <a:rPr lang="en-US" smtClean="0"/>
              <a:pPr/>
              <a:t>9</a:t>
            </a:fld>
            <a:endParaRPr lang="en-US" dirty="0"/>
          </a:p>
        </p:txBody>
      </p:sp>
      <p:pic>
        <p:nvPicPr>
          <p:cNvPr id="28" name="Picture 27">
            <a:extLst>
              <a:ext uri="{FF2B5EF4-FFF2-40B4-BE49-F238E27FC236}">
                <a16:creationId xmlns:a16="http://schemas.microsoft.com/office/drawing/2014/main" id="{CAD8623A-4EF8-1CD5-040A-55F9C1DB0EDB}"/>
              </a:ext>
            </a:extLst>
          </p:cNvPr>
          <p:cNvPicPr>
            <a:picLocks noChangeAspect="1"/>
          </p:cNvPicPr>
          <p:nvPr/>
        </p:nvPicPr>
        <p:blipFill>
          <a:blip r:embed="rId2"/>
          <a:stretch>
            <a:fillRect/>
          </a:stretch>
        </p:blipFill>
        <p:spPr>
          <a:xfrm>
            <a:off x="5793972" y="457199"/>
            <a:ext cx="6103624" cy="3432356"/>
          </a:xfrm>
          <a:prstGeom prst="rect">
            <a:avLst/>
          </a:prstGeom>
        </p:spPr>
      </p:pic>
      <p:pic>
        <p:nvPicPr>
          <p:cNvPr id="30" name="Picture 29">
            <a:extLst>
              <a:ext uri="{FF2B5EF4-FFF2-40B4-BE49-F238E27FC236}">
                <a16:creationId xmlns:a16="http://schemas.microsoft.com/office/drawing/2014/main" id="{C8762B84-36C0-F6A0-86BD-85964921D752}"/>
              </a:ext>
            </a:extLst>
          </p:cNvPr>
          <p:cNvPicPr>
            <a:picLocks noChangeAspect="1"/>
          </p:cNvPicPr>
          <p:nvPr/>
        </p:nvPicPr>
        <p:blipFill>
          <a:blip r:embed="rId3"/>
          <a:stretch>
            <a:fillRect/>
          </a:stretch>
        </p:blipFill>
        <p:spPr>
          <a:xfrm>
            <a:off x="939373" y="1981384"/>
            <a:ext cx="4645888" cy="2614732"/>
          </a:xfrm>
          <a:prstGeom prst="rect">
            <a:avLst/>
          </a:prstGeom>
        </p:spPr>
      </p:pic>
      <p:pic>
        <p:nvPicPr>
          <p:cNvPr id="32" name="Picture 31">
            <a:extLst>
              <a:ext uri="{FF2B5EF4-FFF2-40B4-BE49-F238E27FC236}">
                <a16:creationId xmlns:a16="http://schemas.microsoft.com/office/drawing/2014/main" id="{6087C93A-591C-6B8D-1495-0D946ACB9977}"/>
              </a:ext>
            </a:extLst>
          </p:cNvPr>
          <p:cNvPicPr>
            <a:picLocks noChangeAspect="1"/>
          </p:cNvPicPr>
          <p:nvPr/>
        </p:nvPicPr>
        <p:blipFill>
          <a:blip r:embed="rId4"/>
          <a:stretch>
            <a:fillRect/>
          </a:stretch>
        </p:blipFill>
        <p:spPr>
          <a:xfrm>
            <a:off x="5793972" y="4167317"/>
            <a:ext cx="4271881" cy="2390302"/>
          </a:xfrm>
          <a:prstGeom prst="rect">
            <a:avLst/>
          </a:prstGeom>
        </p:spPr>
      </p:pic>
    </p:spTree>
    <p:extLst>
      <p:ext uri="{BB962C8B-B14F-4D97-AF65-F5344CB8AC3E}">
        <p14:creationId xmlns:p14="http://schemas.microsoft.com/office/powerpoint/2010/main" val="249904479"/>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LW_V5" id="{4FE3E7F2-DE97-43FB-9854-C2719499B15F}" vid="{37DF82F1-E382-44D9-A149-92ACBBF70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117FA41-AE03-4A0A-A9B0-817CABD09473}">
  <ds:schemaRefs>
    <ds:schemaRef ds:uri="http://schemas.microsoft.com/sharepoint/v3/contenttype/forms"/>
  </ds:schemaRefs>
</ds:datastoreItem>
</file>

<file path=customXml/itemProps2.xml><?xml version="1.0" encoding="utf-8"?>
<ds:datastoreItem xmlns:ds="http://schemas.openxmlformats.org/officeDocument/2006/customXml" ds:itemID="{52D6F65D-59DB-459C-812A-E954DE5F0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4D542F6-3184-4387-BE39-8DA735EB550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{80EF8E21-A04F-459E-AAF0-CC6D00D4323C}tf78438558_win32</Template>
  <TotalTime>25</TotalTime>
  <Words>527</Words>
  <Application>Microsoft Office PowerPoint</Application>
  <PresentationFormat>Widescreen</PresentationFormat>
  <Paragraphs>53</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Arial Black</vt:lpstr>
      <vt:lpstr>Calibri</vt:lpstr>
      <vt:lpstr>Sabon Next LT</vt:lpstr>
      <vt:lpstr>Custom</vt:lpstr>
      <vt:lpstr>Cyclist bike share analysis</vt:lpstr>
      <vt:lpstr>AGENDA</vt:lpstr>
      <vt:lpstr>Business task</vt:lpstr>
      <vt:lpstr>Data cleaning &amp; Manipulation</vt:lpstr>
      <vt:lpstr>Data Cleaning &amp; Manipulation</vt:lpstr>
      <vt:lpstr>Summary of analysis </vt:lpstr>
      <vt:lpstr>Summary of Analysis </vt:lpstr>
      <vt:lpstr>Visuals </vt:lpstr>
      <vt:lpstr>Visuals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Cyclist bike share analysis</dc:title>
  <dc:subject/>
  <dc:creator>Pranav Uttam</dc:creator>
  <cp:lastModifiedBy>Pranav Uttam</cp:lastModifiedBy>
  <cp:revision>1</cp:revision>
  <dcterms:created xsi:type="dcterms:W3CDTF">2023-10-01T08:52:09Z</dcterms:created>
  <dcterms:modified xsi:type="dcterms:W3CDTF">2023-10-01T09:18:07Z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